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7A76-4105-4704-974D-D30767F2627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1004-71A9-48CA-9B2A-2B733F96A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Orifice Meter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Dr. </a:t>
            </a:r>
            <a:r>
              <a:rPr lang="en-US" dirty="0" err="1" smtClean="0">
                <a:solidFill>
                  <a:srgbClr val="7030A0"/>
                </a:solidFill>
              </a:rPr>
              <a:t>Diggikar</a:t>
            </a:r>
            <a:r>
              <a:rPr lang="en-US" dirty="0" smtClean="0">
                <a:solidFill>
                  <a:srgbClr val="7030A0"/>
                </a:solidFill>
              </a:rPr>
              <a:t> J. 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Shri Chhatrapati Shivaji College, Omerga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/>
              <a:t>venturi</a:t>
            </a:r>
            <a:r>
              <a:rPr lang="en-US" dirty="0"/>
              <a:t> meter described earlier is a reliable flow</a:t>
            </a:r>
          </a:p>
          <a:p>
            <a:pPr>
              <a:buNone/>
            </a:pPr>
            <a:r>
              <a:rPr lang="en-US" dirty="0" smtClean="0"/>
              <a:t>       measuring </a:t>
            </a:r>
            <a:r>
              <a:rPr lang="en-US" dirty="0"/>
              <a:t>device.</a:t>
            </a:r>
          </a:p>
          <a:p>
            <a:r>
              <a:rPr lang="en-US" dirty="0" smtClean="0"/>
              <a:t> </a:t>
            </a:r>
            <a:r>
              <a:rPr lang="en-US" dirty="0"/>
              <a:t>Furthermore, it causes little pressure loss.</a:t>
            </a:r>
          </a:p>
          <a:p>
            <a:r>
              <a:rPr lang="en-US" dirty="0" smtClean="0"/>
              <a:t> </a:t>
            </a:r>
            <a:r>
              <a:rPr lang="en-US" dirty="0"/>
              <a:t>For these reasons it is widely used, particularly for </a:t>
            </a:r>
            <a:r>
              <a:rPr lang="en-US" dirty="0" smtClean="0"/>
              <a:t>large   volume liquid and gas flows.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However this meter is relatively complex to construct and</a:t>
            </a:r>
          </a:p>
          <a:p>
            <a:pPr>
              <a:buNone/>
            </a:pPr>
            <a:r>
              <a:rPr lang="en-US" dirty="0" smtClean="0"/>
              <a:t>      hence </a:t>
            </a:r>
            <a:r>
              <a:rPr lang="en-US" dirty="0"/>
              <a:t>expensive.</a:t>
            </a:r>
          </a:p>
          <a:p>
            <a:r>
              <a:rPr lang="en-US" dirty="0" smtClean="0"/>
              <a:t>Especially </a:t>
            </a:r>
            <a:r>
              <a:rPr lang="en-US" dirty="0"/>
              <a:t>for small pipelines, its cost </a:t>
            </a:r>
            <a:r>
              <a:rPr lang="en-US" dirty="0" smtClean="0"/>
              <a:t>seems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prohibitive, so simpler devices such </a:t>
            </a:r>
            <a:r>
              <a:rPr lang="en-US" dirty="0"/>
              <a:t>as orifice meters</a:t>
            </a:r>
          </a:p>
          <a:p>
            <a:pPr>
              <a:buNone/>
            </a:pPr>
            <a:r>
              <a:rPr lang="en-US" dirty="0" smtClean="0"/>
              <a:t>           are </a:t>
            </a:r>
            <a:r>
              <a:rPr lang="en-US" dirty="0"/>
              <a:t>used.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762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Orifice meter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also known as Pipe orifice &amp; Orifice plate.</a:t>
            </a:r>
          </a:p>
          <a:p>
            <a:r>
              <a:rPr lang="en-US" dirty="0" smtClean="0"/>
              <a:t> </a:t>
            </a:r>
            <a:r>
              <a:rPr lang="en-US" dirty="0"/>
              <a:t>It may be installed in pipeline with a</a:t>
            </a:r>
          </a:p>
          <a:p>
            <a:pPr>
              <a:buNone/>
            </a:pPr>
            <a:r>
              <a:rPr lang="en-US" dirty="0" smtClean="0"/>
              <a:t>    minimum </a:t>
            </a:r>
            <a:r>
              <a:rPr lang="en-US" dirty="0"/>
              <a:t>of trouble and expense.</a:t>
            </a:r>
          </a:p>
          <a:p>
            <a:r>
              <a:rPr lang="en-US" dirty="0" smtClean="0"/>
              <a:t> </a:t>
            </a:r>
            <a:r>
              <a:rPr lang="en-US" dirty="0"/>
              <a:t>Pipe orifice is a device used for measuring the</a:t>
            </a:r>
          </a:p>
          <a:p>
            <a:pPr>
              <a:buNone/>
            </a:pPr>
            <a:r>
              <a:rPr lang="en-US" dirty="0" smtClean="0"/>
              <a:t>     rate </a:t>
            </a:r>
            <a:r>
              <a:rPr lang="en-US" dirty="0"/>
              <a:t>of flow of a fluid through a pipe.</a:t>
            </a:r>
          </a:p>
          <a:p>
            <a:r>
              <a:rPr lang="en-US" dirty="0" smtClean="0"/>
              <a:t>It </a:t>
            </a:r>
            <a:r>
              <a:rPr lang="en-US" dirty="0"/>
              <a:t>consists of a </a:t>
            </a:r>
            <a:r>
              <a:rPr lang="en-US" dirty="0" err="1"/>
              <a:t>thin,circular</a:t>
            </a:r>
            <a:r>
              <a:rPr lang="en-US" dirty="0"/>
              <a:t> plate with a hole</a:t>
            </a:r>
          </a:p>
          <a:p>
            <a:pPr>
              <a:buNone/>
            </a:pPr>
            <a:r>
              <a:rPr lang="en-US" dirty="0" smtClean="0"/>
              <a:t>    in </a:t>
            </a:r>
            <a:r>
              <a:rPr lang="en-US" dirty="0"/>
              <a:t>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plate is held in the pipeline</a:t>
            </a:r>
          </a:p>
          <a:p>
            <a:pPr>
              <a:buNone/>
            </a:pPr>
            <a:r>
              <a:rPr lang="en-US" dirty="0" smtClean="0"/>
              <a:t>    between </a:t>
            </a:r>
            <a:r>
              <a:rPr lang="en-US" dirty="0"/>
              <a:t>two flanges.</a:t>
            </a:r>
          </a:p>
          <a:p>
            <a:r>
              <a:rPr lang="en-US" dirty="0" smtClean="0"/>
              <a:t>Pipe </a:t>
            </a:r>
            <a:r>
              <a:rPr lang="en-US" dirty="0"/>
              <a:t>orifice is a cheaper device as</a:t>
            </a:r>
          </a:p>
          <a:p>
            <a:pPr>
              <a:buNone/>
            </a:pPr>
            <a:r>
              <a:rPr lang="en-US" dirty="0" smtClean="0"/>
              <a:t>    compared </a:t>
            </a:r>
            <a:r>
              <a:rPr lang="en-US" dirty="0"/>
              <a:t>to </a:t>
            </a:r>
            <a:r>
              <a:rPr lang="en-US" dirty="0" err="1"/>
              <a:t>venturimeter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diameter of orifice is generally 0.5</a:t>
            </a:r>
          </a:p>
          <a:p>
            <a:pPr>
              <a:buNone/>
            </a:pPr>
            <a:r>
              <a:rPr lang="en-US" dirty="0" smtClean="0"/>
              <a:t>    times </a:t>
            </a:r>
            <a:r>
              <a:rPr lang="en-US" dirty="0"/>
              <a:t>the diameter of the pipe (D),</a:t>
            </a:r>
          </a:p>
          <a:p>
            <a:pPr>
              <a:buNone/>
            </a:pPr>
            <a:r>
              <a:rPr lang="en-US" dirty="0" smtClean="0"/>
              <a:t>    although </a:t>
            </a:r>
            <a:r>
              <a:rPr lang="en-US" dirty="0"/>
              <a:t>it may vary from 0.4 to 0.8</a:t>
            </a:r>
          </a:p>
          <a:p>
            <a:pPr>
              <a:buNone/>
            </a:pPr>
            <a:r>
              <a:rPr lang="en-US" dirty="0" smtClean="0"/>
              <a:t>    times </a:t>
            </a:r>
            <a:r>
              <a:rPr lang="en-US" dirty="0"/>
              <a:t>the pipe diameter.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Orifice Meter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Orifice Meter</dc:title>
  <dc:creator>Admin</dc:creator>
  <cp:lastModifiedBy>Admin</cp:lastModifiedBy>
  <cp:revision>4</cp:revision>
  <dcterms:created xsi:type="dcterms:W3CDTF">2021-02-24T06:04:34Z</dcterms:created>
  <dcterms:modified xsi:type="dcterms:W3CDTF">2021-02-25T06:57:03Z</dcterms:modified>
</cp:coreProperties>
</file>